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游ゴシック" panose="020B0400000000000000" pitchFamily="50" charset="-128"/>
      <p:regular r:id="rId4"/>
      <p:bold r:id="rId5"/>
    </p:embeddedFont>
    <p:embeddedFont>
      <p:font typeface="Akshar Medium" panose="020B0600070205080204" charset="0"/>
      <p:regular r:id="rId6"/>
      <p:bold r:id="rId7"/>
    </p:embeddedFont>
    <p:embeddedFont>
      <p:font typeface="Noto Sans Medium" panose="020B060007020508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6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5980a76c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5980a76c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deed.j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" name="Google Shape;137;p1">
            <a:extLst>
              <a:ext uri="{FF2B5EF4-FFF2-40B4-BE49-F238E27FC236}">
                <a16:creationId xmlns:a16="http://schemas.microsoft.com/office/drawing/2014/main" id="{04D64F36-F5AE-3309-605A-A0E3F1F7DEDD}"/>
              </a:ext>
            </a:extLst>
          </p:cNvPr>
          <p:cNvSpPr txBox="1"/>
          <p:nvPr userDrawn="1"/>
        </p:nvSpPr>
        <p:spPr>
          <a:xfrm>
            <a:off x="0" y="4814875"/>
            <a:ext cx="5729156" cy="3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ja-JP" sz="1200" b="0" i="0" u="none" strike="noStrike" cap="none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©</a:t>
            </a:r>
            <a:r>
              <a:rPr lang="ja-JP" altLang="en-US" sz="1200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altLang="ja-JP" sz="1200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2025</a:t>
            </a:r>
            <a:r>
              <a:rPr lang="ja-JP" altLang="en-US" sz="1200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国立環境研究所               </a:t>
            </a:r>
            <a:r>
              <a:rPr lang="en-US" altLang="ja-JP" sz="1200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hlinkClick r:id="rId2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CC-BY</a:t>
            </a:r>
            <a:r>
              <a:rPr lang="ja-JP" altLang="en-US" sz="1200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hlinkClick r:id="rId2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altLang="ja-JP" sz="1200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hlinkClick r:id="rId2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4.0</a:t>
            </a:r>
            <a:r>
              <a:rPr lang="en-US" altLang="ja-JP" sz="1200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endParaRPr lang="ja-JP" altLang="en-US" sz="1200" b="0" i="0" u="none" strike="noStrike" cap="none" dirty="0">
              <a:solidFill>
                <a:srgbClr val="484F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Zen Kaku Gothic New"/>
              <a:sym typeface="Zen Kaku Gothic New"/>
            </a:endParaRPr>
          </a:p>
        </p:txBody>
      </p:sp>
      <p:sp>
        <p:nvSpPr>
          <p:cNvPr id="3" name="Google Shape;137;p1">
            <a:extLst>
              <a:ext uri="{FF2B5EF4-FFF2-40B4-BE49-F238E27FC236}">
                <a16:creationId xmlns:a16="http://schemas.microsoft.com/office/drawing/2014/main" id="{0374DB0C-35B2-24A5-CC1A-6B245E81572C}"/>
              </a:ext>
            </a:extLst>
          </p:cNvPr>
          <p:cNvSpPr txBox="1"/>
          <p:nvPr userDrawn="1"/>
        </p:nvSpPr>
        <p:spPr>
          <a:xfrm>
            <a:off x="0" y="-9747"/>
            <a:ext cx="5729156" cy="3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altLang="en-US" sz="1800" b="0" i="0" u="none" strike="noStrike" cap="none" dirty="0">
                <a:solidFill>
                  <a:srgbClr val="484F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 Kaku Gothic New"/>
                <a:sym typeface="Zen Kaku Gothic Ne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気候衡平性ダッシュボード</a:t>
            </a:r>
            <a:endParaRPr lang="ja-JP" altLang="en-US" sz="1800" b="0" i="0" u="none" strike="noStrike" cap="none" dirty="0">
              <a:solidFill>
                <a:srgbClr val="484F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emplate_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284" y="-7748"/>
            <a:ext cx="41138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130150" y="1787700"/>
            <a:ext cx="485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×0.00</a:t>
            </a:r>
            <a:endParaRPr sz="1100">
              <a:solidFill>
                <a:schemeClr val="dk1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64246" y="2625904"/>
            <a:ext cx="485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×0.00</a:t>
            </a:r>
            <a:endParaRPr sz="1100">
              <a:solidFill>
                <a:schemeClr val="dk1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90618" y="2625904"/>
            <a:ext cx="485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×0.00</a:t>
            </a:r>
            <a:endParaRPr sz="1100">
              <a:solidFill>
                <a:schemeClr val="dk1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063353" y="3635554"/>
            <a:ext cx="485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×0.00</a:t>
            </a:r>
            <a:r>
              <a:rPr lang="ja" sz="7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%</a:t>
            </a:r>
            <a:endParaRPr sz="700">
              <a:solidFill>
                <a:schemeClr val="dk1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196953" y="3635554"/>
            <a:ext cx="485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×0.00</a:t>
            </a:r>
            <a:r>
              <a:rPr lang="ja" sz="7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%</a:t>
            </a:r>
            <a:endParaRPr sz="700">
              <a:solidFill>
                <a:schemeClr val="dk1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130153" y="3774346"/>
            <a:ext cx="485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latin typeface="Akshar Medium"/>
                <a:ea typeface="Akshar Medium"/>
                <a:cs typeface="Akshar Medium"/>
                <a:sym typeface="Akshar Medium"/>
              </a:rPr>
              <a:t>×0.00</a:t>
            </a:r>
            <a:endParaRPr sz="1100">
              <a:solidFill>
                <a:schemeClr val="dk1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912154" y="2881982"/>
            <a:ext cx="91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solidFill>
                  <a:srgbClr val="333333"/>
                </a:solidFill>
                <a:latin typeface="Akshar Medium"/>
                <a:ea typeface="Akshar Medium"/>
                <a:cs typeface="Akshar Medium"/>
                <a:sym typeface="Akshar Medium"/>
              </a:rPr>
              <a:t>10,000</a:t>
            </a:r>
            <a:endParaRPr sz="2200">
              <a:solidFill>
                <a:srgbClr val="333333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093261" y="2258768"/>
            <a:ext cx="91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solidFill>
                  <a:srgbClr val="333333"/>
                </a:solidFill>
                <a:latin typeface="Akshar Medium"/>
                <a:ea typeface="Akshar Medium"/>
                <a:cs typeface="Akshar Medium"/>
                <a:sym typeface="Akshar Medium"/>
              </a:rPr>
              <a:t>10</a:t>
            </a:r>
            <a:endParaRPr sz="2200">
              <a:solidFill>
                <a:srgbClr val="333333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728361" y="2258779"/>
            <a:ext cx="91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dirty="0">
                <a:solidFill>
                  <a:srgbClr val="333333"/>
                </a:solidFill>
                <a:latin typeface="Akshar Medium"/>
                <a:ea typeface="Akshar Medium"/>
                <a:cs typeface="Akshar Medium"/>
                <a:sym typeface="Akshar Medium"/>
              </a:rPr>
              <a:t>10</a:t>
            </a:r>
            <a:endParaRPr sz="2200" dirty="0">
              <a:solidFill>
                <a:srgbClr val="333333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910373" y="4226379"/>
            <a:ext cx="91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solidFill>
                  <a:srgbClr val="333333"/>
                </a:solidFill>
                <a:latin typeface="Akshar Medium"/>
                <a:ea typeface="Akshar Medium"/>
                <a:cs typeface="Akshar Medium"/>
                <a:sym typeface="Akshar Medium"/>
              </a:rPr>
              <a:t>10,000</a:t>
            </a:r>
            <a:endParaRPr sz="2200">
              <a:solidFill>
                <a:srgbClr val="333333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890575" y="712797"/>
            <a:ext cx="964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919191"/>
                </a:solidFill>
                <a:latin typeface="Akshar Medium"/>
                <a:ea typeface="Akshar Medium"/>
                <a:cs typeface="Akshar Medium"/>
                <a:sym typeface="Akshar Medium"/>
              </a:rPr>
              <a:t>YEAR-YEAR</a:t>
            </a:r>
            <a:endParaRPr sz="1100">
              <a:solidFill>
                <a:srgbClr val="919191"/>
              </a:solidFill>
              <a:latin typeface="Akshar Medium"/>
              <a:ea typeface="Akshar Medium"/>
              <a:cs typeface="Akshar Medium"/>
              <a:sym typeface="Akshar Medium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890575" y="465025"/>
            <a:ext cx="964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dirty="0">
                <a:solidFill>
                  <a:srgbClr val="333333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シナリオ</a:t>
            </a:r>
            <a:endParaRPr sz="1200" dirty="0">
              <a:solidFill>
                <a:srgbClr val="333333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890575" y="944968"/>
            <a:ext cx="964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rgbClr val="333333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国名</a:t>
            </a:r>
            <a:endParaRPr sz="1200">
              <a:solidFill>
                <a:srgbClr val="333333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Office PowerPoint</Application>
  <PresentationFormat>画面に合わせる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Akshar Medium</vt:lpstr>
      <vt:lpstr>游ゴシック</vt:lpstr>
      <vt:lpstr>Arial</vt:lpstr>
      <vt:lpstr>Noto Sans Medium</vt:lpstr>
      <vt:lpstr>Simple Light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Tomohiro TASAKI</cp:lastModifiedBy>
  <cp:revision>4</cp:revision>
  <dcterms:modified xsi:type="dcterms:W3CDTF">2025-10-03T13:08:44Z</dcterms:modified>
</cp:coreProperties>
</file>